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32404050"/>
  <p:notesSz cx="6858000" cy="9144000"/>
  <p:defaultTextStyle>
    <a:defPPr>
      <a:defRPr lang="zh-TW"/>
    </a:defPPr>
    <a:lvl1pPr marL="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430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861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291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722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152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583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8013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444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92" y="-72"/>
      </p:cViewPr>
      <p:guideLst>
        <p:guide orient="horz" pos="10206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20203" y="10066261"/>
            <a:ext cx="18362295" cy="6945868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40405" y="18362295"/>
            <a:ext cx="15121890" cy="828103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2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15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B5B28-106B-4080-BCBB-0656BC3C0B7F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A9D8-2A00-43ED-B976-D5BD0E31D31E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 descr="HelloWorld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354078" y="144241"/>
            <a:ext cx="3077315" cy="565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528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80135" y="1297665"/>
            <a:ext cx="19442430" cy="540067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80135" y="7560947"/>
            <a:ext cx="19442430" cy="213851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B5B28-106B-4080-BCBB-0656BC3C0B7F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A9D8-2A00-43ED-B976-D5BD0E31D3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6677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5661957" y="1297667"/>
            <a:ext cx="4860608" cy="27648456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80135" y="1297667"/>
            <a:ext cx="14221778" cy="2764845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B5B28-106B-4080-BCBB-0656BC3C0B7F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A9D8-2A00-43ED-B976-D5BD0E31D3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7174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80135" y="1297665"/>
            <a:ext cx="19442430" cy="540067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80135" y="7560947"/>
            <a:ext cx="19442430" cy="21385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B5B28-106B-4080-BCBB-0656BC3C0B7F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A9D8-2A00-43ED-B976-D5BD0E31D3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66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06464" y="20822605"/>
            <a:ext cx="18362295" cy="6435804"/>
          </a:xfrm>
          <a:prstGeom prst="rect">
            <a:avLst/>
          </a:prstGeom>
        </p:spPr>
        <p:txBody>
          <a:bodyPr anchor="t"/>
          <a:lstStyle>
            <a:lvl1pPr algn="l">
              <a:defRPr sz="135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706464" y="13734221"/>
            <a:ext cx="18362295" cy="708838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1pPr>
            <a:lvl2pPr marL="154305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 marL="30861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6291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722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7152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2583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B5B28-106B-4080-BCBB-0656BC3C0B7F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A9D8-2A00-43ED-B976-D5BD0E31D3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0111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80135" y="1297665"/>
            <a:ext cx="19442430" cy="540067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80135" y="7560947"/>
            <a:ext cx="9541193" cy="21385175"/>
          </a:xfrm>
          <a:prstGeom prst="rect">
            <a:avLst/>
          </a:prstGeo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981372" y="7560947"/>
            <a:ext cx="9541193" cy="21385175"/>
          </a:xfrm>
          <a:prstGeom prst="rect">
            <a:avLst/>
          </a:prstGeo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B5B28-106B-4080-BCBB-0656BC3C0B7F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A9D8-2A00-43ED-B976-D5BD0E31D3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1033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80135" y="1297665"/>
            <a:ext cx="19442430" cy="540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80135" y="7253409"/>
            <a:ext cx="9544944" cy="3022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80135" y="10276284"/>
            <a:ext cx="9544944" cy="18669836"/>
          </a:xfrm>
          <a:prstGeom prst="rect">
            <a:avLst/>
          </a:prstGeo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973873" y="7253409"/>
            <a:ext cx="9548693" cy="3022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973873" y="10276284"/>
            <a:ext cx="9548693" cy="18669836"/>
          </a:xfrm>
          <a:prstGeom prst="rect">
            <a:avLst/>
          </a:prstGeo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B5B28-106B-4080-BCBB-0656BC3C0B7F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A9D8-2A00-43ED-B976-D5BD0E31D3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6582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80135" y="1297665"/>
            <a:ext cx="19442430" cy="540067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B5B28-106B-4080-BCBB-0656BC3C0B7F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A9D8-2A00-43ED-B976-D5BD0E31D3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3405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B5B28-106B-4080-BCBB-0656BC3C0B7F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A9D8-2A00-43ED-B976-D5BD0E31D3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1991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80136" y="1290161"/>
            <a:ext cx="7107139" cy="5490686"/>
          </a:xfrm>
          <a:prstGeom prst="rect">
            <a:avLst/>
          </a:prstGeo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446056" y="1290164"/>
            <a:ext cx="12076509" cy="27655959"/>
          </a:xfrm>
          <a:prstGeom prst="rect">
            <a:avLst/>
          </a:prstGeom>
        </p:spPr>
        <p:txBody>
          <a:bodyPr/>
          <a:lstStyle>
            <a:lvl1pPr>
              <a:defRPr sz="10800"/>
            </a:lvl1pPr>
            <a:lvl2pPr>
              <a:defRPr sz="9500"/>
            </a:lvl2pPr>
            <a:lvl3pPr>
              <a:defRPr sz="81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80136" y="6780850"/>
            <a:ext cx="7107139" cy="221652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B5B28-106B-4080-BCBB-0656BC3C0B7F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A9D8-2A00-43ED-B976-D5BD0E31D3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138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34280" y="22682835"/>
            <a:ext cx="12961620" cy="2677837"/>
          </a:xfrm>
          <a:prstGeom prst="rect">
            <a:avLst/>
          </a:prstGeo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34280" y="2895362"/>
            <a:ext cx="12961620" cy="194424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800"/>
            </a:lvl1pPr>
            <a:lvl2pPr marL="1543050" indent="0">
              <a:buNone/>
              <a:defRPr sz="9500"/>
            </a:lvl2pPr>
            <a:lvl3pPr marL="3086100" indent="0">
              <a:buNone/>
              <a:defRPr sz="8100"/>
            </a:lvl3pPr>
            <a:lvl4pPr marL="4629150" indent="0">
              <a:buNone/>
              <a:defRPr sz="6800"/>
            </a:lvl4pPr>
            <a:lvl5pPr marL="6172200" indent="0">
              <a:buNone/>
              <a:defRPr sz="6800"/>
            </a:lvl5pPr>
            <a:lvl6pPr marL="7715250" indent="0">
              <a:buNone/>
              <a:defRPr sz="6800"/>
            </a:lvl6pPr>
            <a:lvl7pPr marL="9258300" indent="0">
              <a:buNone/>
              <a:defRPr sz="6800"/>
            </a:lvl7pPr>
            <a:lvl8pPr marL="10801350" indent="0">
              <a:buNone/>
              <a:defRPr sz="6800"/>
            </a:lvl8pPr>
            <a:lvl9pPr marL="12344400" indent="0">
              <a:buNone/>
              <a:defRPr sz="68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234280" y="25360672"/>
            <a:ext cx="12961620" cy="38029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B5B28-106B-4080-BCBB-0656BC3C0B7F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A9D8-2A00-43ED-B976-D5BD0E31D3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8319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tx2">
                <a:lumMod val="75000"/>
              </a:schemeClr>
            </a:gs>
            <a:gs pos="38000">
              <a:schemeClr val="tx2">
                <a:lumMod val="60000"/>
                <a:lumOff val="40000"/>
              </a:schemeClr>
            </a:gs>
            <a:gs pos="84000">
              <a:schemeClr val="tx2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080135" y="30033756"/>
            <a:ext cx="5040630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B5B28-106B-4080-BCBB-0656BC3C0B7F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380923" y="30033756"/>
            <a:ext cx="6840855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5481935" y="30033756"/>
            <a:ext cx="5040630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6A9D8-2A00-43ED-B976-D5BD0E31D31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方塊 6"/>
          <p:cNvSpPr txBox="1"/>
          <p:nvPr userDrawn="1"/>
        </p:nvSpPr>
        <p:spPr>
          <a:xfrm>
            <a:off x="5616774" y="450271"/>
            <a:ext cx="107291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9000" dirty="0" smtClean="0">
                <a:solidFill>
                  <a:srgbClr val="FFFF00"/>
                </a:solidFill>
                <a:latin typeface="MS Gothic" pitchFamily="49" charset="-128"/>
                <a:ea typeface="MS Gothic" pitchFamily="49" charset="-128"/>
                <a:cs typeface="Verdana" pitchFamily="34" charset="0"/>
              </a:rPr>
              <a:t>資訊科技系</a:t>
            </a:r>
            <a:endParaRPr lang="en-US" altLang="zh-TW" sz="9000" dirty="0" smtClean="0">
              <a:solidFill>
                <a:srgbClr val="FFFF00"/>
              </a:solidFill>
              <a:latin typeface="MS Gothic" pitchFamily="49" charset="-128"/>
              <a:ea typeface="MS Gothic" pitchFamily="49" charset="-128"/>
              <a:cs typeface="Verdana" pitchFamily="34" charset="0"/>
            </a:endParaRPr>
          </a:p>
          <a:p>
            <a:pPr algn="l"/>
            <a:r>
              <a:rPr lang="zh-TW" altLang="en-US" sz="9000" dirty="0" smtClean="0">
                <a:solidFill>
                  <a:srgbClr val="FFFF00"/>
                </a:solidFill>
                <a:latin typeface="MS Gothic" pitchFamily="49" charset="-128"/>
                <a:ea typeface="MS Gothic" pitchFamily="49" charset="-128"/>
                <a:cs typeface="Verdana" pitchFamily="34" charset="0"/>
              </a:rPr>
              <a:t>    實務專題發表</a:t>
            </a:r>
            <a:endParaRPr lang="zh-TW" altLang="en-US" sz="9000" dirty="0">
              <a:solidFill>
                <a:srgbClr val="FFFF00"/>
              </a:solidFill>
              <a:latin typeface="MS Gothic" pitchFamily="49" charset="-128"/>
              <a:ea typeface="MS Gothic" pitchFamily="49" charset="-128"/>
              <a:cs typeface="Verdana" pitchFamily="34" charset="0"/>
            </a:endParaRPr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8" y="225"/>
            <a:ext cx="3980341" cy="3960440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4392638" y="3384601"/>
            <a:ext cx="16633848" cy="900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 userDrawn="1"/>
        </p:nvSpPr>
        <p:spPr>
          <a:xfrm flipV="1">
            <a:off x="5472758" y="3600625"/>
            <a:ext cx="15553728" cy="9901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651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3086100" rtl="0" eaLnBrk="1" latinLnBrk="0" hangingPunct="1">
        <a:spcBef>
          <a:spcPct val="0"/>
        </a:spcBef>
        <a:buNone/>
        <a:defRPr sz="1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57288" indent="-1157288" algn="l" defTabSz="30861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456" indent="-964406" algn="l" defTabSz="308610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675" indent="-771525" algn="l" defTabSz="3086100" rtl="0" eaLnBrk="1" latinLnBrk="0" hangingPunct="1">
        <a:spcBef>
          <a:spcPct val="20000"/>
        </a:spcBef>
        <a:buFont typeface="Arial" pitchFamily="34" charset="0"/>
        <a:buChar char="–"/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943725" indent="-771525" algn="l" defTabSz="3086100" rtl="0" eaLnBrk="1" latinLnBrk="0" hangingPunct="1">
        <a:spcBef>
          <a:spcPct val="20000"/>
        </a:spcBef>
        <a:buFont typeface="Arial" pitchFamily="34" charset="0"/>
        <a:buChar char="»"/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48677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0298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157287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1159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291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7152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2583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3444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圓角矩形 4"/>
          <p:cNvSpPr/>
          <p:nvPr/>
        </p:nvSpPr>
        <p:spPr>
          <a:xfrm>
            <a:off x="396194" y="6264921"/>
            <a:ext cx="20954328" cy="41044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圓角矩形 5"/>
          <p:cNvSpPr/>
          <p:nvPr/>
        </p:nvSpPr>
        <p:spPr>
          <a:xfrm>
            <a:off x="329852" y="10585401"/>
            <a:ext cx="10111458" cy="180740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329852" y="29019224"/>
            <a:ext cx="20954328" cy="316857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圓角矩形 7"/>
          <p:cNvSpPr/>
          <p:nvPr/>
        </p:nvSpPr>
        <p:spPr>
          <a:xfrm>
            <a:off x="11059044" y="10585401"/>
            <a:ext cx="10111458" cy="180740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8538764" y="628895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摘要</a:t>
            </a:r>
            <a:endParaRPr lang="en-US" altLang="zh-TW" sz="3600" u="sng" dirty="0" smtClean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92236" y="7104427"/>
            <a:ext cx="19946291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本發表海報發表採</a:t>
            </a:r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一篇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專題</a:t>
            </a:r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配</a:t>
            </a:r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一面看板</a:t>
            </a:r>
            <a:r>
              <a:rPr lang="zh-CN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此次海報之海報版面尺寸為</a:t>
            </a:r>
            <a:r>
              <a:rPr lang="en-US" altLang="zh-TW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(60cm x 90cm) </a:t>
            </a:r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大小</a:t>
            </a:r>
            <a:r>
              <a:rPr lang="zh-CN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請作者依統一格式製作。</a:t>
            </a:r>
            <a:r>
              <a:rPr lang="zh-CN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此乃參考範本。</a:t>
            </a:r>
            <a:endParaRPr lang="en-US" altLang="zh-TW" sz="3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3117329" y="11017449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u="sng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海報格式</a:t>
            </a:r>
            <a:endParaRPr lang="en-US" altLang="zh-TW" sz="36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792238" y="12077814"/>
            <a:ext cx="9217024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CN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CN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字體大小</a:t>
            </a:r>
            <a:endParaRPr lang="en-US" altLang="zh-CN" sz="3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論文題目標題字體請以</a:t>
            </a:r>
            <a:r>
              <a:rPr lang="en-US" altLang="zh-TW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52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點</a:t>
            </a:r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字，</a:t>
            </a:r>
            <a:r>
              <a:rPr lang="zh-CN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作者姓名請</a:t>
            </a:r>
            <a:r>
              <a:rPr lang="zh-CN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以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點</a:t>
            </a:r>
            <a:r>
              <a:rPr lang="zh-CN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字，</a:t>
            </a:r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區塊標題</a:t>
            </a:r>
            <a:r>
              <a:rPr lang="zh-CN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請以</a:t>
            </a:r>
            <a:r>
              <a:rPr lang="en-US" altLang="zh-TW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36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點</a:t>
            </a:r>
            <a:r>
              <a:rPr lang="zh-CN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字</a:t>
            </a:r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</a:p>
          <a:p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內文之字體為</a:t>
            </a:r>
            <a:r>
              <a:rPr lang="en-US" altLang="zh-TW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32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點</a:t>
            </a:r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字，中、英文請分別以標楷體 與 </a:t>
            </a:r>
            <a:r>
              <a:rPr lang="en-US" altLang="zh-TW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Times New Roman </a:t>
            </a:r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書寫。</a:t>
            </a:r>
            <a:endParaRPr lang="en-US" altLang="zh-TW" sz="3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3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CN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章節排列</a:t>
            </a:r>
          </a:p>
          <a:p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論文題目、</a:t>
            </a:r>
            <a:r>
              <a:rPr lang="zh-CN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作者</a:t>
            </a:r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及區塊標題請置於中央</a:t>
            </a:r>
            <a:r>
              <a:rPr lang="en-US" altLang="zh-TW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置中</a:t>
            </a:r>
            <a:r>
              <a:rPr lang="en-US" altLang="zh-TW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CN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，各章節</a:t>
            </a:r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標題請</a:t>
            </a:r>
            <a:r>
              <a:rPr lang="zh-CN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加上底線</a:t>
            </a:r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3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CN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CN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圖表</a:t>
            </a:r>
            <a:endParaRPr lang="zh-TW" altLang="en-US" sz="3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圖、表等可以列在文中，請儘量靠近文中第一次提及的地方。各圖、表請備說明內容，圖的說明應置於圖的下方，而表的說明則應置於表的上方</a:t>
            </a:r>
            <a:r>
              <a:rPr lang="zh-CN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并相左對齊。</a:t>
            </a:r>
            <a:endParaRPr lang="zh-TW" altLang="en-US" sz="3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3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13969702" y="11019190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u="sng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注意</a:t>
            </a:r>
            <a:endParaRPr lang="en-US" altLang="zh-TW" sz="3600" u="sng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11521505" y="12169577"/>
            <a:ext cx="92170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CN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 </a:t>
            </a:r>
            <a:r>
              <a:rPr lang="zh-CN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背景</a:t>
            </a:r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區塊</a:t>
            </a:r>
            <a:r>
              <a:rPr lang="zh-CN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可依內容大小自行調整。</a:t>
            </a:r>
            <a:endParaRPr lang="en-US" altLang="zh-CN" sz="3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CN" sz="3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請至少有「摘要」、「內容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介紹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」、「結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論」三個區塊。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3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因為大圖輸出，敬請注意圖片解析度。</a:t>
            </a:r>
            <a:endParaRPr lang="zh-TW" altLang="en-US" sz="30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8605106" y="29021190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u="sng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結論</a:t>
            </a:r>
            <a:endParaRPr lang="en-US" altLang="zh-TW" sz="3600" u="sng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4943434" y="3744641"/>
            <a:ext cx="11269253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sz="52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利用</a:t>
            </a:r>
            <a:r>
              <a:rPr lang="zh-TW" altLang="en-US" sz="5200" b="1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粒子群演算法處理分群</a:t>
            </a:r>
            <a:r>
              <a:rPr lang="zh-TW" altLang="en-US" sz="52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問題</a:t>
            </a:r>
            <a:endParaRPr lang="en-US" altLang="zh-TW" sz="5200" b="1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2000" b="1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9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zh-TW" altLang="en-US" sz="40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學    生 </a:t>
            </a:r>
            <a:r>
              <a:rPr lang="en-US" altLang="zh-TW" sz="40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塗</a:t>
            </a:r>
            <a:r>
              <a:rPr lang="zh-TW" altLang="en-US" sz="40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晨</a:t>
            </a:r>
            <a:r>
              <a:rPr lang="zh-TW" altLang="en-US" sz="40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翔</a:t>
            </a:r>
            <a:r>
              <a:rPr lang="zh-TW" altLang="en-US" sz="4000" b="1" dirty="0" smtClean="0">
                <a:solidFill>
                  <a:schemeClr val="bg1"/>
                </a:solidFill>
                <a:latin typeface="新細明體"/>
                <a:ea typeface="新細明體"/>
              </a:rPr>
              <a:t>、</a:t>
            </a:r>
            <a:r>
              <a:rPr lang="zh-TW" altLang="en-US" sz="40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陳</a:t>
            </a:r>
            <a:r>
              <a:rPr lang="zh-TW" altLang="en-US" sz="40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泳</a:t>
            </a:r>
            <a:r>
              <a:rPr lang="zh-TW" altLang="en-US" sz="40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誠</a:t>
            </a:r>
            <a:endParaRPr lang="en-US" altLang="zh-TW" sz="4000" b="1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指導</a:t>
            </a:r>
            <a:r>
              <a:rPr lang="zh-TW" altLang="en-US" sz="4000" b="1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老師</a:t>
            </a:r>
            <a:r>
              <a:rPr lang="zh-TW" altLang="en-US" sz="4000" b="1" dirty="0">
                <a:solidFill>
                  <a:schemeClr val="bg1"/>
                </a:solidFill>
                <a:latin typeface="新細明體"/>
              </a:rPr>
              <a:t>：</a:t>
            </a:r>
            <a:r>
              <a:rPr lang="zh-TW" altLang="en-US" sz="4000" b="1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游義地 </a:t>
            </a:r>
            <a:r>
              <a:rPr lang="zh-TW" altLang="en-US" sz="40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</a:t>
            </a:r>
            <a:endParaRPr lang="en-US" altLang="zh-TW" sz="4000" b="1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3900" b="1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1190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254</Words>
  <Application>Microsoft Office PowerPoint</Application>
  <PresentationFormat>自訂</PresentationFormat>
  <Paragraphs>24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Andy</cp:lastModifiedBy>
  <cp:revision>9</cp:revision>
  <dcterms:created xsi:type="dcterms:W3CDTF">2016-05-02T09:07:30Z</dcterms:created>
  <dcterms:modified xsi:type="dcterms:W3CDTF">2018-03-21T21:21:37Z</dcterms:modified>
</cp:coreProperties>
</file>