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zh-TW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72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HelloWorl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354078" y="144241"/>
            <a:ext cx="3077315" cy="565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28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67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17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  <a:prstGeom prst="rect">
            <a:avLst/>
          </a:prstGeo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11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0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58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40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99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  <a:prstGeom prst="rect">
            <a:avLst/>
          </a:prstGeo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38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  <a:prstGeom prst="rect">
            <a:avLst/>
          </a:prstGeo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31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2">
                <a:lumMod val="75000"/>
              </a:schemeClr>
            </a:gs>
            <a:gs pos="38000">
              <a:schemeClr val="tx2">
                <a:lumMod val="60000"/>
                <a:lumOff val="40000"/>
              </a:schemeClr>
            </a:gs>
            <a:gs pos="84000">
              <a:schemeClr val="tx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B5B28-106B-4080-BCBB-0656BC3C0B7F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A9D8-2A00-43ED-B976-D5BD0E31D31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616774" y="450271"/>
            <a:ext cx="10729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9000" dirty="0" smtClean="0">
                <a:solidFill>
                  <a:srgbClr val="FFFF00"/>
                </a:solidFill>
                <a:latin typeface="MS Gothic" pitchFamily="49" charset="-128"/>
                <a:ea typeface="MS Gothic" pitchFamily="49" charset="-128"/>
                <a:cs typeface="Verdana" pitchFamily="34" charset="0"/>
              </a:rPr>
              <a:t>資訊科技系</a:t>
            </a:r>
            <a:endParaRPr lang="en-US" altLang="zh-TW" sz="9000" dirty="0" smtClean="0">
              <a:solidFill>
                <a:srgbClr val="FFFF00"/>
              </a:solidFill>
              <a:latin typeface="MS Gothic" pitchFamily="49" charset="-128"/>
              <a:ea typeface="MS Gothic" pitchFamily="49" charset="-128"/>
              <a:cs typeface="Verdana" pitchFamily="34" charset="0"/>
            </a:endParaRPr>
          </a:p>
          <a:p>
            <a:pPr algn="l"/>
            <a:r>
              <a:rPr lang="zh-TW" altLang="en-US" sz="9000" dirty="0" smtClean="0">
                <a:solidFill>
                  <a:srgbClr val="FFFF00"/>
                </a:solidFill>
                <a:latin typeface="MS Gothic" pitchFamily="49" charset="-128"/>
                <a:ea typeface="MS Gothic" pitchFamily="49" charset="-128"/>
                <a:cs typeface="Verdana" pitchFamily="34" charset="0"/>
              </a:rPr>
              <a:t>    實務專題發表</a:t>
            </a:r>
            <a:endParaRPr lang="zh-TW" altLang="en-US" sz="9000" dirty="0">
              <a:solidFill>
                <a:srgbClr val="FFFF00"/>
              </a:solidFill>
              <a:latin typeface="MS Gothic" pitchFamily="49" charset="-128"/>
              <a:ea typeface="MS Gothic" pitchFamily="49" charset="-128"/>
              <a:cs typeface="Verdana" pitchFamily="34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225"/>
            <a:ext cx="3980341" cy="396044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392638" y="3384601"/>
            <a:ext cx="16633848" cy="900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 userDrawn="1"/>
        </p:nvSpPr>
        <p:spPr>
          <a:xfrm flipV="1">
            <a:off x="5472758" y="3600625"/>
            <a:ext cx="15553728" cy="990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5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96194" y="6264921"/>
            <a:ext cx="20954328" cy="41044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329852" y="10585401"/>
            <a:ext cx="10111458" cy="18074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29852" y="29019224"/>
            <a:ext cx="20954328" cy="3168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11059044" y="10585401"/>
            <a:ext cx="10111458" cy="18074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8538764" y="628895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摘要</a:t>
            </a:r>
            <a:endParaRPr lang="en-US" altLang="zh-TW" sz="3600" u="sng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92236" y="7104427"/>
            <a:ext cx="1994629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本發表海報發表採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專題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配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一面看板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此次海報之海報版面尺寸為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(60cm x 90cm)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大小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請作者依統一格式製作。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此乃參考範本。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117329" y="1101744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海報格式</a:t>
            </a:r>
            <a:endParaRPr lang="en-US" altLang="zh-TW" sz="3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92238" y="12077814"/>
            <a:ext cx="9217024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字體大小</a:t>
            </a:r>
            <a:endParaRPr lang="en-US" altLang="zh-CN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論文題目標題字體請以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字，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作者姓名請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字，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區塊標題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請以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內文之字體為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字，中、英文請分別以標楷體 與 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Times New Roman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書寫。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章節排列</a:t>
            </a: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論文題目、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作者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及區塊標題請置於中央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置中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，各章節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標題請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加上底線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圖表</a:t>
            </a:r>
            <a:endParaRPr lang="zh-TW" altLang="en-US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圖、表等可以列在文中，請儘量靠近文中第一次提及的地方。各圖、表請備說明內容，圖的說明應置於圖的下方，而表的說明則應置於表的上方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并相左對齊。</a:t>
            </a:r>
            <a:endParaRPr lang="zh-TW" altLang="en-US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3969702" y="1101919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注意</a:t>
            </a:r>
            <a:endParaRPr lang="en-US" altLang="zh-TW" sz="3600" u="sng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521505" y="12169577"/>
            <a:ext cx="9217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背景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區塊</a:t>
            </a:r>
            <a:r>
              <a:rPr lang="zh-CN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可依內容大小自行調整。</a:t>
            </a:r>
            <a:endParaRPr lang="en-US" altLang="zh-CN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CN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請至少有「摘要」、「內容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介紹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」、「結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論」三個區塊。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因為大圖輸出，敬請注意圖片解析度。</a:t>
            </a:r>
            <a:endParaRPr lang="zh-TW" altLang="en-US" sz="3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8605106" y="2902119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3600" u="sng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943434" y="3744641"/>
            <a:ext cx="112692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5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sz="5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粒子群演算法處理分群</a:t>
            </a:r>
            <a:r>
              <a:rPr lang="zh-TW" altLang="en-US" sz="5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問題</a:t>
            </a:r>
            <a:endParaRPr lang="en-US" altLang="zh-TW" sz="52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9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學    生 </a:t>
            </a:r>
            <a:r>
              <a:rPr lang="en-US" altLang="zh-TW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塗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晨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翔</a:t>
            </a:r>
            <a:r>
              <a:rPr lang="zh-TW" altLang="en-US" sz="4000" b="1" dirty="0" smtClean="0">
                <a:solidFill>
                  <a:schemeClr val="bg1"/>
                </a:solidFill>
                <a:latin typeface="新細明體"/>
                <a:ea typeface="新細明體"/>
              </a:rPr>
              <a:t>、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泳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誠</a:t>
            </a:r>
            <a:endParaRPr lang="en-US" altLang="zh-TW" sz="4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指導</a:t>
            </a:r>
            <a:r>
              <a:rPr lang="zh-TW" altLang="en-US" sz="40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4000" b="1" dirty="0">
                <a:solidFill>
                  <a:schemeClr val="bg1"/>
                </a:solidFill>
                <a:latin typeface="新細明體"/>
              </a:rPr>
              <a:t>：</a:t>
            </a:r>
            <a:r>
              <a:rPr lang="zh-TW" altLang="en-US" sz="40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游義地 </a:t>
            </a:r>
            <a:r>
              <a:rPr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endParaRPr lang="en-US" altLang="zh-TW" sz="4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39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19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254</Words>
  <Application>Microsoft Office PowerPoint</Application>
  <PresentationFormat>自訂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Andy</cp:lastModifiedBy>
  <cp:revision>9</cp:revision>
  <dcterms:created xsi:type="dcterms:W3CDTF">2016-05-02T09:07:30Z</dcterms:created>
  <dcterms:modified xsi:type="dcterms:W3CDTF">2018-03-21T21:21:37Z</dcterms:modified>
</cp:coreProperties>
</file>